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44AD7-BE5A-4D61-9176-A55C51B4C2EE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96DEA-7BC3-4B1F-BCF9-75D1852F5FCA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9625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44AD7-BE5A-4D61-9176-A55C51B4C2EE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96DEA-7BC3-4B1F-BCF9-75D1852F5F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7648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44AD7-BE5A-4D61-9176-A55C51B4C2EE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96DEA-7BC3-4B1F-BCF9-75D1852F5F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20633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44AD7-BE5A-4D61-9176-A55C51B4C2EE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96DEA-7BC3-4B1F-BCF9-75D1852F5FCA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987959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44AD7-BE5A-4D61-9176-A55C51B4C2EE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96DEA-7BC3-4B1F-BCF9-75D1852F5F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48549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44AD7-BE5A-4D61-9176-A55C51B4C2EE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96DEA-7BC3-4B1F-BCF9-75D1852F5FCA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96918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44AD7-BE5A-4D61-9176-A55C51B4C2EE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96DEA-7BC3-4B1F-BCF9-75D1852F5F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0138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44AD7-BE5A-4D61-9176-A55C51B4C2EE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96DEA-7BC3-4B1F-BCF9-75D1852F5F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38591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44AD7-BE5A-4D61-9176-A55C51B4C2EE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96DEA-7BC3-4B1F-BCF9-75D1852F5F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6757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44AD7-BE5A-4D61-9176-A55C51B4C2EE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96DEA-7BC3-4B1F-BCF9-75D1852F5F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6590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44AD7-BE5A-4D61-9176-A55C51B4C2EE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96DEA-7BC3-4B1F-BCF9-75D1852F5F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0975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44AD7-BE5A-4D61-9176-A55C51B4C2EE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96DEA-7BC3-4B1F-BCF9-75D1852F5F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5574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44AD7-BE5A-4D61-9176-A55C51B4C2EE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96DEA-7BC3-4B1F-BCF9-75D1852F5F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2974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44AD7-BE5A-4D61-9176-A55C51B4C2EE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96DEA-7BC3-4B1F-BCF9-75D1852F5F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1439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44AD7-BE5A-4D61-9176-A55C51B4C2EE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96DEA-7BC3-4B1F-BCF9-75D1852F5F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3501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44AD7-BE5A-4D61-9176-A55C51B4C2EE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96DEA-7BC3-4B1F-BCF9-75D1852F5F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6407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44AD7-BE5A-4D61-9176-A55C51B4C2EE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96DEA-7BC3-4B1F-BCF9-75D1852F5F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6954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4F44AD7-BE5A-4D61-9176-A55C51B4C2EE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E896DEA-7BC3-4B1F-BCF9-75D1852F5F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94643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828799"/>
            <a:ext cx="10515600" cy="2299855"/>
          </a:xfrm>
        </p:spPr>
        <p:txBody>
          <a:bodyPr/>
          <a:lstStyle/>
          <a:p>
            <a:pPr algn="ctr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Полезный завтрак.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954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550766"/>
          </a:xfrm>
        </p:spPr>
        <p:txBody>
          <a:bodyPr>
            <a:normAutofit fontScale="90000"/>
          </a:bodyPr>
          <a:lstStyle/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Польза каши на завтрак. Это «медленные» углеводы, которые нужны именно утром, так как впереди трудовой день.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Каша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дает энергию для физической и умственной работы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Надолго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сохраняет чувство сытости, но при этом не дает сильную нагрузку на пищеварительный тракт утром, сразу после пробуждения. Каша способствует уменьшению желания есть сладкое (конфеты, варенье).</a:t>
            </a:r>
          </a:p>
        </p:txBody>
      </p:sp>
    </p:spTree>
    <p:extLst>
      <p:ext uri="{BB962C8B-B14F-4D97-AF65-F5344CB8AC3E}">
        <p14:creationId xmlns:p14="http://schemas.microsoft.com/office/powerpoint/2010/main" val="1168382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Готовят завтрак в </a:t>
            </a:r>
            <a:b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нашей гимназии.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950" y="685800"/>
            <a:ext cx="4819650" cy="3614738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6836" y="1825625"/>
            <a:ext cx="4187915" cy="4351338"/>
          </a:xfrm>
        </p:spPr>
      </p:pic>
    </p:spTree>
    <p:extLst>
      <p:ext uri="{BB962C8B-B14F-4D97-AF65-F5344CB8AC3E}">
        <p14:creationId xmlns:p14="http://schemas.microsoft.com/office/powerpoint/2010/main" val="2090353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3782" y="942109"/>
            <a:ext cx="4156363" cy="5234854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942109"/>
            <a:ext cx="4281055" cy="5234854"/>
          </a:xfrm>
        </p:spPr>
      </p:pic>
    </p:spTree>
    <p:extLst>
      <p:ext uri="{BB962C8B-B14F-4D97-AF65-F5344CB8AC3E}">
        <p14:creationId xmlns:p14="http://schemas.microsoft.com/office/powerpoint/2010/main" val="3559274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582" y="872836"/>
            <a:ext cx="4516582" cy="5304127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4545" y="872836"/>
            <a:ext cx="4294909" cy="5304127"/>
          </a:xfrm>
        </p:spPr>
      </p:pic>
    </p:spTree>
    <p:extLst>
      <p:ext uri="{BB962C8B-B14F-4D97-AF65-F5344CB8AC3E}">
        <p14:creationId xmlns:p14="http://schemas.microsoft.com/office/powerpoint/2010/main" val="2697358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108364"/>
            <a:ext cx="5181600" cy="4836030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1108364"/>
            <a:ext cx="5133109" cy="4836030"/>
          </a:xfrm>
        </p:spPr>
      </p:pic>
    </p:spTree>
    <p:extLst>
      <p:ext uri="{BB962C8B-B14F-4D97-AF65-F5344CB8AC3E}">
        <p14:creationId xmlns:p14="http://schemas.microsoft.com/office/powerpoint/2010/main" val="4282939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286000"/>
            <a:ext cx="10515600" cy="1828800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5068126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12</TotalTime>
  <Words>32</Words>
  <Application>Microsoft Office PowerPoint</Application>
  <PresentationFormat>Широкоэкранный</PresentationFormat>
  <Paragraphs>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Century Gothic</vt:lpstr>
      <vt:lpstr>Times New Roman</vt:lpstr>
      <vt:lpstr>Wingdings 3</vt:lpstr>
      <vt:lpstr>Сектор</vt:lpstr>
      <vt:lpstr>Полезный завтрак.</vt:lpstr>
      <vt:lpstr>Польза каши на завтрак. Это «медленные» углеводы, которые нужны именно утром, так как впереди трудовой день.  Каша дает энергию для физической и умственной работы.  Надолго сохраняет чувство сытости, но при этом не дает сильную нагрузку на пищеварительный тракт утром, сразу после пробуждения. Каша способствует уменьшению желания есть сладкое (конфеты, варенье).</vt:lpstr>
      <vt:lpstr>Готовят завтрак в  нашей гимназии.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Польза завтрака</dc:title>
  <dc:creator>user</dc:creator>
  <cp:lastModifiedBy>user</cp:lastModifiedBy>
  <cp:revision>2</cp:revision>
  <dcterms:created xsi:type="dcterms:W3CDTF">2023-05-03T07:06:08Z</dcterms:created>
  <dcterms:modified xsi:type="dcterms:W3CDTF">2023-05-03T07:18:25Z</dcterms:modified>
</cp:coreProperties>
</file>